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1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1009D-89F0-4AF2-B980-5C0CAB2F3925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BE8E3-630C-4805-98C6-DC2EC6AAB9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Breadboard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513070" cy="57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ounded Rectangle 35"/>
          <p:cNvSpPr/>
          <p:nvPr/>
        </p:nvSpPr>
        <p:spPr>
          <a:xfrm>
            <a:off x="4583430" y="400431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686300" y="449199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758690" y="400812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4705350" y="3848100"/>
            <a:ext cx="0" cy="2019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770120" y="3798570"/>
            <a:ext cx="963930" cy="647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800600" y="4937760"/>
            <a:ext cx="857250" cy="91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7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513070" cy="57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471333" y="2683933"/>
            <a:ext cx="76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1981200"/>
            <a:ext cx="10668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40667" y="3073400"/>
            <a:ext cx="76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438400" y="2057400"/>
            <a:ext cx="1066800" cy="144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093123" y="264287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4770120" y="2655570"/>
            <a:ext cx="289560" cy="7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89170" y="3154680"/>
            <a:ext cx="259080" cy="38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61610" y="2651760"/>
            <a:ext cx="373380" cy="7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288280" y="3150870"/>
            <a:ext cx="426720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671060" y="263271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684520" y="2061210"/>
            <a:ext cx="15240" cy="335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516880" y="2011680"/>
            <a:ext cx="118110" cy="464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583430" y="400431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686300" y="449199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758690" y="400812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4705350" y="3848100"/>
            <a:ext cx="0" cy="2019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770120" y="3798570"/>
            <a:ext cx="963930" cy="647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800600" y="4937760"/>
            <a:ext cx="857250" cy="91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5525" y="2438400"/>
            <a:ext cx="3038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 flipH="1" flipV="1">
            <a:off x="5689600" y="3903134"/>
            <a:ext cx="1701800" cy="8212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604934" y="4800600"/>
            <a:ext cx="2167466" cy="787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67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513070" cy="57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471333" y="2683933"/>
            <a:ext cx="76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1981200"/>
            <a:ext cx="10668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40667" y="3073400"/>
            <a:ext cx="76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438400" y="2057400"/>
            <a:ext cx="1066800" cy="144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093123" y="264287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4770120" y="2655570"/>
            <a:ext cx="289560" cy="7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89170" y="3154680"/>
            <a:ext cx="259080" cy="38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61610" y="2651760"/>
            <a:ext cx="373380" cy="7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288280" y="3150870"/>
            <a:ext cx="426720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671060" y="263271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684520" y="2061210"/>
            <a:ext cx="15240" cy="335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516880" y="2011680"/>
            <a:ext cx="118110" cy="464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583430" y="400431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686300" y="449199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758690" y="400812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4705350" y="3848100"/>
            <a:ext cx="0" cy="2019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770120" y="3798570"/>
            <a:ext cx="963930" cy="647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758267" y="4937760"/>
            <a:ext cx="899583" cy="91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Product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2666998" cy="266700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flipH="1">
            <a:off x="1295401" y="4995333"/>
            <a:ext cx="3318932" cy="1862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600201" y="4495800"/>
            <a:ext cx="2954866" cy="6096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305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513070" cy="57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471333" y="2683933"/>
            <a:ext cx="76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1981200"/>
            <a:ext cx="10668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40667" y="3073400"/>
            <a:ext cx="76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438400" y="2057400"/>
            <a:ext cx="1066800" cy="144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093123" y="264287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4770120" y="2655570"/>
            <a:ext cx="289560" cy="7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89170" y="3154680"/>
            <a:ext cx="259080" cy="38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61610" y="2651760"/>
            <a:ext cx="373380" cy="7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288280" y="3150870"/>
            <a:ext cx="426720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671060" y="263271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684520" y="2061210"/>
            <a:ext cx="15240" cy="335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516880" y="2011680"/>
            <a:ext cx="118110" cy="464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583430" y="400431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686300" y="449199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758690" y="400812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945466" y="3500967"/>
            <a:ext cx="717552" cy="21589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770120" y="3798570"/>
            <a:ext cx="963930" cy="647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4758267" y="4937760"/>
            <a:ext cx="899583" cy="914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146" name="Picture 2" descr="Product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1117601"/>
            <a:ext cx="2666998" cy="266700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 flipH="1" flipV="1">
            <a:off x="3920067" y="3462867"/>
            <a:ext cx="558800" cy="381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3530600" y="3429000"/>
            <a:ext cx="956733" cy="5842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65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413215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with Pebble </a:t>
            </a:r>
            <a:r>
              <a:rPr lang="en-US" sz="3600" dirty="0" err="1" smtClean="0"/>
              <a:t>Picaxe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72000" y="1752600"/>
            <a:ext cx="3429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Resistor: Brown/Red/Brown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make up temporary circuits for testing or to try out an idea</a:t>
            </a:r>
            <a:endParaRPr lang="en-US" dirty="0"/>
          </a:p>
        </p:txBody>
      </p:sp>
      <p:pic>
        <p:nvPicPr>
          <p:cNvPr id="1026" name="Picture 2" descr="C:\Users\farahman\Desktop\brad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7741594" cy="272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"/>
            <a:ext cx="8448700" cy="6705600"/>
          </a:xfrm>
          <a:prstGeom prst="rect">
            <a:avLst/>
          </a:prstGeom>
          <a:noFill/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Using Breadboard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"/>
            <a:ext cx="8448700" cy="6705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00600" y="7620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4648200" y="914400"/>
            <a:ext cx="1524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19600" y="14478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4724400" y="1143000"/>
            <a:ext cx="152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81600" y="1524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29200" y="60198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86200" y="60960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867400" y="63246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38200" y="46482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40386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86600" y="23622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34000" y="1447800"/>
            <a:ext cx="304800" cy="3048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638800" y="12954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69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920928"/>
              </p:ext>
            </p:extLst>
          </p:nvPr>
        </p:nvGraphicFramePr>
        <p:xfrm>
          <a:off x="533400" y="76199"/>
          <a:ext cx="4648200" cy="674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626100" imgH="8166100" progId="Word.Document.12">
                  <p:embed/>
                </p:oleObj>
              </mc:Choice>
              <mc:Fallback>
                <p:oleObj name="Document" r:id="rId3" imgW="5626100" imgH="816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76199"/>
                        <a:ext cx="4648200" cy="674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295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513070" cy="57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Breadboard with power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6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513070" cy="57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3429000" y="3047999"/>
            <a:ext cx="533400" cy="1100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36333" y="3420532"/>
            <a:ext cx="533400" cy="1100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38600" y="2362200"/>
            <a:ext cx="152400" cy="381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638800" y="2362200"/>
            <a:ext cx="152400" cy="3810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02933" y="1905000"/>
            <a:ext cx="5257800" cy="152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 Breadboard – How connectors are arranged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9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513070" cy="57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471333" y="2683933"/>
            <a:ext cx="76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1981200"/>
            <a:ext cx="1066800" cy="762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640667" y="3073400"/>
            <a:ext cx="76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2438400" y="2057400"/>
            <a:ext cx="1066800" cy="144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Mounting components on the breadboard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7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62000"/>
            <a:ext cx="5513070" cy="575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5093123" y="264287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4770120" y="2655570"/>
            <a:ext cx="289560" cy="7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89170" y="3154680"/>
            <a:ext cx="259080" cy="38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261610" y="2651760"/>
            <a:ext cx="373380" cy="76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5288280" y="3150870"/>
            <a:ext cx="426720" cy="38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671060" y="2632710"/>
            <a:ext cx="76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5684520" y="2061210"/>
            <a:ext cx="15240" cy="335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516880" y="2011680"/>
            <a:ext cx="118110" cy="4648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9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57</Words>
  <Application>Microsoft Macintosh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Word Document</vt:lpstr>
      <vt:lpstr>Using Breadboard</vt:lpstr>
      <vt:lpstr>Breadboards</vt:lpstr>
      <vt:lpstr>PowerPoint Presentation</vt:lpstr>
      <vt:lpstr>Using Breadboard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with Pebble Picaxe</vt:lpstr>
    </vt:vector>
  </TitlesOfParts>
  <Company>Sonoma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Breadboard</dc:title>
  <dc:creator>Farid Farahmand</dc:creator>
  <cp:lastModifiedBy>SSU User</cp:lastModifiedBy>
  <cp:revision>7</cp:revision>
  <cp:lastPrinted>2012-09-12T16:37:20Z</cp:lastPrinted>
  <dcterms:created xsi:type="dcterms:W3CDTF">2010-09-16T18:40:30Z</dcterms:created>
  <dcterms:modified xsi:type="dcterms:W3CDTF">2012-09-12T16:44:33Z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horSkypeName">
    <vt:lpwstr>farid_farahmand</vt:lpwstr>
  </property>
</Properties>
</file>