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91" r:id="rId6"/>
    <p:sldId id="260" r:id="rId7"/>
    <p:sldId id="261" r:id="rId8"/>
    <p:sldId id="262" r:id="rId9"/>
    <p:sldId id="268" r:id="rId10"/>
    <p:sldId id="269" r:id="rId11"/>
    <p:sldId id="296" r:id="rId12"/>
    <p:sldId id="276" r:id="rId13"/>
    <p:sldId id="278" r:id="rId14"/>
    <p:sldId id="280" r:id="rId15"/>
    <p:sldId id="281" r:id="rId16"/>
    <p:sldId id="282" r:id="rId17"/>
    <p:sldId id="283" r:id="rId18"/>
    <p:sldId id="285" r:id="rId19"/>
    <p:sldId id="284" r:id="rId2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696" y="-1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550841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875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9969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342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4750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9264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9293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4511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802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60955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2145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7387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471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73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20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586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5016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5046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84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8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9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91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22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941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0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926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52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85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64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62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54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632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82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4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4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5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6356E-8956-49E9-A978-B6388EFAFF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3" r:id="rId14"/>
    <p:sldLayoutId id="2147483674" r:id="rId15"/>
    <p:sldLayoutId id="2147483675" r:id="rId16"/>
    <p:sldLayoutId id="2147483676" r:id="rId17"/>
    <p:sldLayoutId id="2147483655" r:id="rId18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macgray.com/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Project Title</a:t>
            </a:r>
            <a:endParaRPr lang="en" dirty="0"/>
          </a:p>
        </p:txBody>
      </p:sp>
      <p:sp>
        <p:nvSpPr>
          <p:cNvPr id="24" name="Shape 24"/>
          <p:cNvSpPr txBox="1"/>
          <p:nvPr/>
        </p:nvSpPr>
        <p:spPr>
          <a:xfrm>
            <a:off x="588201" y="3612776"/>
            <a:ext cx="5713987" cy="1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Senior Design Project Proposal </a:t>
            </a:r>
            <a:endParaRPr lang="en-US" dirty="0" smtClean="0"/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names</a:t>
            </a:r>
            <a:endParaRPr lang="en" dirty="0"/>
          </a:p>
          <a:p>
            <a:pPr rtl="0">
              <a:spcBef>
                <a:spcPts val="0"/>
              </a:spcBef>
              <a:buNone/>
            </a:pPr>
            <a:r>
              <a:rPr lang="en" dirty="0"/>
              <a:t>Sonoma State University Department of Engineering Science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Advisor: </a:t>
            </a:r>
            <a:r>
              <a:rPr lang="en-US" dirty="0" smtClean="0"/>
              <a:t>name</a:t>
            </a:r>
            <a:endParaRPr lang="en" dirty="0" smtClean="0"/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Client: </a:t>
            </a:r>
            <a:r>
              <a:rPr lang="en-US" dirty="0" smtClean="0"/>
              <a:t>name</a:t>
            </a:r>
            <a:endParaRPr lang="en" dirty="0" smtClean="0"/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        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5791651" y="3549652"/>
            <a:ext cx="2723699" cy="6319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-US" dirty="0" err="1" smtClean="0"/>
              <a:t>yourwebpage</a:t>
            </a:r>
            <a:r>
              <a:rPr lang="en" dirty="0" smtClean="0"/>
              <a:t>.weebly.com</a:t>
            </a:r>
            <a:endParaRPr lang="en" dirty="0" smtClean="0"/>
          </a:p>
          <a:p>
            <a:pPr algn="r">
              <a:spcBef>
                <a:spcPts val="0"/>
              </a:spcBef>
              <a:buNone/>
            </a:pPr>
            <a:r>
              <a:rPr lang="en-US" dirty="0" err="1" smtClean="0"/>
              <a:t>youremail</a:t>
            </a:r>
            <a:r>
              <a:rPr lang="en" dirty="0" smtClean="0"/>
              <a:t>@gmail.com </a:t>
            </a:r>
            <a:endParaRPr lang="en" dirty="0"/>
          </a:p>
        </p:txBody>
      </p:sp>
      <p:pic>
        <p:nvPicPr>
          <p:cNvPr id="26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72096" y="2539860"/>
            <a:ext cx="6259480" cy="6689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less; please more pictures!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272450" y="115305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dirty="0" smtClean="0"/>
              <a:t>Show flowchart of the software </a:t>
            </a:r>
            <a:endParaRPr lang="en" sz="3600" dirty="0"/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Software Design</a:t>
            </a:r>
            <a:endParaRPr lang="en" sz="36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37" y="2075695"/>
            <a:ext cx="5724732" cy="260799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Shape 15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hape 148"/>
          <p:cNvSpPr txBox="1">
            <a:spLocks/>
          </p:cNvSpPr>
          <p:nvPr/>
        </p:nvSpPr>
        <p:spPr>
          <a:xfrm>
            <a:off x="272450" y="1153053"/>
            <a:ext cx="8229600" cy="74766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3600" dirty="0" smtClean="0"/>
              <a:t>What have you tested </a:t>
            </a:r>
            <a:r>
              <a:rPr lang="en" sz="3600" dirty="0" smtClean="0"/>
              <a:t>	</a:t>
            </a:r>
            <a:endParaRPr lang="en" sz="3600" dirty="0"/>
          </a:p>
        </p:txBody>
      </p:sp>
      <p:sp>
        <p:nvSpPr>
          <p:cNvPr id="6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5" tIns="91425" rIns="91425" bIns="9142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Current Test Results</a:t>
            </a:r>
            <a:endParaRPr lang="en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92" y="1076853"/>
            <a:ext cx="7990906" cy="4066647"/>
          </a:xfrm>
          <a:prstGeom prst="rect">
            <a:avLst/>
          </a:prstGeom>
        </p:spPr>
      </p:pic>
      <p:pic>
        <p:nvPicPr>
          <p:cNvPr id="177" name="Shape 1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Test Results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Shape 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87" y="2086653"/>
            <a:ext cx="7834625" cy="1914740"/>
          </a:xfrm>
          <a:prstGeom prst="rect">
            <a:avLst/>
          </a:prstGeom>
        </p:spPr>
      </p:pic>
      <p:sp>
        <p:nvSpPr>
          <p:cNvPr id="6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Estimated Budget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Shape 2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93" y="1076853"/>
            <a:ext cx="6705414" cy="3834820"/>
          </a:xfrm>
          <a:prstGeom prst="rect">
            <a:avLst/>
          </a:prstGeom>
        </p:spPr>
      </p:pic>
      <p:sp>
        <p:nvSpPr>
          <p:cNvPr id="5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List of Components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Shape 2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79" y="1498906"/>
            <a:ext cx="8640566" cy="2823927"/>
          </a:xfrm>
          <a:prstGeom prst="rect">
            <a:avLst/>
          </a:prstGeom>
        </p:spPr>
      </p:pic>
      <p:sp>
        <p:nvSpPr>
          <p:cNvPr id="5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Schedule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Shape 2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262750" y="1153050"/>
            <a:ext cx="8229600" cy="704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Project Milestones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40" y="1857149"/>
            <a:ext cx="5868219" cy="2705478"/>
          </a:xfrm>
          <a:prstGeom prst="rect">
            <a:avLst/>
          </a:prstGeom>
        </p:spPr>
      </p:pic>
      <p:sp>
        <p:nvSpPr>
          <p:cNvPr id="6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Schedule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457200" y="1953400"/>
            <a:ext cx="8229600" cy="297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Programming (CS115)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Fundamentals of Logic Design (ES112) </a:t>
            </a:r>
          </a:p>
          <a:p>
            <a:pPr lvl="0">
              <a:spcBef>
                <a:spcPts val="0"/>
              </a:spcBef>
              <a:buNone/>
            </a:pPr>
            <a:endParaRPr sz="2400" dirty="0"/>
          </a:p>
        </p:txBody>
      </p:sp>
      <p:pic>
        <p:nvPicPr>
          <p:cNvPr id="225" name="Shape 2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Supported Courses 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Shape 2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685800" y="1704165"/>
            <a:ext cx="77724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/>
              <a:t>Questions/Comments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Questions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Shape 2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6307"/>
            <a:ext cx="8229600" cy="3477193"/>
          </a:xfrm>
        </p:spPr>
        <p:txBody>
          <a:bodyPr>
            <a:noAutofit/>
          </a:bodyPr>
          <a:lstStyle/>
          <a:p>
            <a:pPr lvl="0"/>
            <a:r>
              <a:rPr lang="en-US" sz="12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http://www.macgray.com/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Mac Gray is the inventor and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References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270836" y="1205405"/>
            <a:ext cx="7738499" cy="2712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/>
              <a:t>Problem and Solution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/>
              <a:t>General System Overview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/>
              <a:t>In Depth System Description and Technical Components</a:t>
            </a:r>
          </a:p>
          <a:p>
            <a:pPr marL="914400" lvl="1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/>
              <a:t>Sensors, Controllers, Server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 smtClean="0"/>
              <a:t>Testing and Results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 smtClean="0"/>
              <a:t>Materials and Costs</a:t>
            </a:r>
            <a:endParaRPr lang="en" sz="1800" dirty="0"/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/>
              <a:t>Timeline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/>
              <a:t>Potential Risks</a:t>
            </a: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en" sz="1800" dirty="0" smtClean="0"/>
              <a:t>Conclusion</a:t>
            </a:r>
            <a:endParaRPr lang="en" sz="1800" dirty="0"/>
          </a:p>
        </p:txBody>
      </p:sp>
      <p:pic>
        <p:nvPicPr>
          <p:cNvPr id="33" name="Shape 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2</a:t>
            </a:fld>
            <a:endParaRPr lang="en-US" dirty="0"/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5" tIns="91425" rIns="91425" bIns="91425" anchor="b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" sz="3600" dirty="0">
                <a:solidFill>
                  <a:schemeClr val="bg1"/>
                </a:solidFill>
              </a:rPr>
              <a:t>Overview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/>
        </p:nvSpPr>
        <p:spPr>
          <a:xfrm>
            <a:off x="285749" y="1672465"/>
            <a:ext cx="4169709" cy="3094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What is the proble</a:t>
            </a:r>
            <a:r>
              <a:rPr lang="en-US" sz="1800" dirty="0" smtClean="0"/>
              <a:t>m</a:t>
            </a:r>
            <a:endParaRPr lang="en" sz="1800" dirty="0"/>
          </a:p>
          <a:p>
            <a:pPr marL="28575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sz="180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sz="1800" dirty="0"/>
          </a:p>
        </p:txBody>
      </p:sp>
      <p:pic>
        <p:nvPicPr>
          <p:cNvPr id="41" name="Shape 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The Problem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291925" y="2118675"/>
            <a:ext cx="3684599" cy="249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 dirty="0" smtClean="0"/>
              <a:t>What do you propose? </a:t>
            </a:r>
            <a:endParaRPr lang="en" sz="1800" dirty="0" smtClean="0"/>
          </a:p>
        </p:txBody>
      </p:sp>
      <p:pic>
        <p:nvPicPr>
          <p:cNvPr id="49" name="Shape 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The Proposal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Shape 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291925" y="1828800"/>
            <a:ext cx="60601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600" dirty="0" smtClean="0">
                <a:latin typeface="Arial" panose="020B0604020202020204" pitchFamily="34" charset="0"/>
              </a:rPr>
              <a:t>Summary of what exists</a:t>
            </a:r>
            <a:endParaRPr lang="en-US" sz="1600" dirty="0">
              <a:latin typeface="Arial" panose="020B0604020202020204" pitchFamily="34" charset="0"/>
            </a:endParaRPr>
          </a:p>
        </p:txBody>
      </p:sp>
      <p:sp>
        <p:nvSpPr>
          <p:cNvPr id="9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Existing Work</a:t>
            </a:r>
            <a:endParaRPr lang="en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6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873" y="891378"/>
            <a:ext cx="8578174" cy="110601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800" dirty="0"/>
              <a:t>Basic </a:t>
            </a:r>
            <a:r>
              <a:rPr lang="en" sz="2800" dirty="0" smtClean="0"/>
              <a:t>Implementation</a:t>
            </a:r>
            <a:r>
              <a:rPr lang="en" sz="3600" dirty="0" smtClean="0"/>
              <a:t> </a:t>
            </a:r>
            <a:r>
              <a:rPr lang="en-US" sz="3600" dirty="0" smtClean="0"/>
              <a:t>Of your </a:t>
            </a:r>
            <a:r>
              <a:rPr lang="en-US" sz="3600" dirty="0" err="1" smtClean="0"/>
              <a:t>Sysytem</a:t>
            </a:r>
            <a:endParaRPr lang="en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Proposed Implementation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82175" y="115305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dirty="0" smtClean="0"/>
              <a:t>Explain all the parts – diagram </a:t>
            </a:r>
            <a:endParaRPr lang="en" sz="3600" dirty="0"/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7700" y="2762559"/>
            <a:ext cx="1849099" cy="1849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System Overview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262750" y="1153049"/>
            <a:ext cx="8229600" cy="810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Design Challenges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356E-8956-49E9-A978-B6388EFAFFA5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spcBef>
                <a:spcPts val="0"/>
              </a:spcBef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Challenges &amp; Risks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6202"/>
            <a:ext cx="9144001" cy="1153055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91925" y="1000649"/>
            <a:ext cx="8229600" cy="765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000" dirty="0" smtClean="0"/>
              <a:t>Short Circuit Diagram</a:t>
            </a:r>
            <a:endParaRPr lang="en" sz="3000" dirty="0"/>
          </a:p>
        </p:txBody>
      </p:sp>
      <p:pic>
        <p:nvPicPr>
          <p:cNvPr id="121" name="Shape 1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83120" y="1559609"/>
            <a:ext cx="2483598" cy="244088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31"/>
          <p:cNvSpPr txBox="1">
            <a:spLocks/>
          </p:cNvSpPr>
          <p:nvPr/>
        </p:nvSpPr>
        <p:spPr>
          <a:xfrm>
            <a:off x="2810914" y="0"/>
            <a:ext cx="5871600" cy="8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en-US" sz="3600" dirty="0" smtClean="0">
                <a:solidFill>
                  <a:schemeClr val="bg1"/>
                </a:solidFill>
              </a:rPr>
              <a:t>Hardware Design</a:t>
            </a:r>
            <a:endParaRPr lang="e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</TotalTime>
  <Words>176</Words>
  <Application>Microsoft Macintosh PowerPoint</Application>
  <PresentationFormat>On-screen Show (16:9)</PresentationFormat>
  <Paragraphs>70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Custom Design</vt:lpstr>
      <vt:lpstr>Project Title</vt:lpstr>
      <vt:lpstr>Overview</vt:lpstr>
      <vt:lpstr>PowerPoint Presentation</vt:lpstr>
      <vt:lpstr>PowerPoint Presentation</vt:lpstr>
      <vt:lpstr>PowerPoint Presentation</vt:lpstr>
      <vt:lpstr>Basic Implementation Of your Sysytem</vt:lpstr>
      <vt:lpstr>Explain all the parts – diagram </vt:lpstr>
      <vt:lpstr>Design Challenges</vt:lpstr>
      <vt:lpstr>Short Circuit Diagram</vt:lpstr>
      <vt:lpstr>Show flowchart of the software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 Milestones</vt:lpstr>
      <vt:lpstr>PowerPoint Presentation</vt:lpstr>
      <vt:lpstr>Questions/Comments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Laundry Now</dc:title>
  <dc:subject/>
  <dc:creator>russe_000</dc:creator>
  <cp:keywords/>
  <dc:description/>
  <cp:lastModifiedBy>Farid Farahmand</cp:lastModifiedBy>
  <cp:revision>44</cp:revision>
  <dcterms:modified xsi:type="dcterms:W3CDTF">2015-11-20T01:35:38Z</dcterms:modified>
  <cp:category/>
</cp:coreProperties>
</file>